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0" r:id="rId3"/>
    <p:sldId id="261" r:id="rId4"/>
    <p:sldId id="264" r:id="rId5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F251-D498-4158-847C-E8963D8ADB09}" type="datetimeFigureOut">
              <a:rPr lang="ar-EG" smtClean="0"/>
              <a:pPr/>
              <a:t>26/03/1438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7BC5-8FA2-4032-AB1C-57F64CA2A441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2975185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F251-D498-4158-847C-E8963D8ADB09}" type="datetimeFigureOut">
              <a:rPr lang="ar-EG" smtClean="0"/>
              <a:pPr/>
              <a:t>26/03/1438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7BC5-8FA2-4032-AB1C-57F64CA2A441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3154043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F251-D498-4158-847C-E8963D8ADB09}" type="datetimeFigureOut">
              <a:rPr lang="ar-EG" smtClean="0"/>
              <a:pPr/>
              <a:t>26/03/1438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7BC5-8FA2-4032-AB1C-57F64CA2A441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3259764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F251-D498-4158-847C-E8963D8ADB09}" type="datetimeFigureOut">
              <a:rPr lang="ar-EG" smtClean="0"/>
              <a:pPr/>
              <a:t>26/03/1438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7BC5-8FA2-4032-AB1C-57F64CA2A441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1625167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F251-D498-4158-847C-E8963D8ADB09}" type="datetimeFigureOut">
              <a:rPr lang="ar-EG" smtClean="0"/>
              <a:pPr/>
              <a:t>26/03/1438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7BC5-8FA2-4032-AB1C-57F64CA2A441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366687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F251-D498-4158-847C-E8963D8ADB09}" type="datetimeFigureOut">
              <a:rPr lang="ar-EG" smtClean="0"/>
              <a:pPr/>
              <a:t>26/03/1438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7BC5-8FA2-4032-AB1C-57F64CA2A441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3402165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F251-D498-4158-847C-E8963D8ADB09}" type="datetimeFigureOut">
              <a:rPr lang="ar-EG" smtClean="0"/>
              <a:pPr/>
              <a:t>26/03/1438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7BC5-8FA2-4032-AB1C-57F64CA2A441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403577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F251-D498-4158-847C-E8963D8ADB09}" type="datetimeFigureOut">
              <a:rPr lang="ar-EG" smtClean="0"/>
              <a:pPr/>
              <a:t>26/03/1438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7BC5-8FA2-4032-AB1C-57F64CA2A441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154960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F251-D498-4158-847C-E8963D8ADB09}" type="datetimeFigureOut">
              <a:rPr lang="ar-EG" smtClean="0"/>
              <a:pPr/>
              <a:t>26/03/1438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7BC5-8FA2-4032-AB1C-57F64CA2A441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160520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F251-D498-4158-847C-E8963D8ADB09}" type="datetimeFigureOut">
              <a:rPr lang="ar-EG" smtClean="0"/>
              <a:pPr/>
              <a:t>26/03/1438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7BC5-8FA2-4032-AB1C-57F64CA2A441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1658281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F251-D498-4158-847C-E8963D8ADB09}" type="datetimeFigureOut">
              <a:rPr lang="ar-EG" smtClean="0"/>
              <a:pPr/>
              <a:t>26/03/1438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7BC5-8FA2-4032-AB1C-57F64CA2A441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426455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EF251-D498-4158-847C-E8963D8ADB09}" type="datetimeFigureOut">
              <a:rPr lang="ar-EG" smtClean="0"/>
              <a:pPr/>
              <a:t>26/03/1438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07BC5-8FA2-4032-AB1C-57F64CA2A441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319836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84313"/>
            <a:ext cx="9144000" cy="537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900113" y="549275"/>
            <a:ext cx="77041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/>
              <a:t>Blood film (esinophil)</a:t>
            </a:r>
          </a:p>
        </p:txBody>
      </p:sp>
    </p:spTree>
    <p:extLst>
      <p:ext uri="{BB962C8B-B14F-4D97-AF65-F5344CB8AC3E}">
        <p14:creationId xmlns:p14="http://schemas.microsoft.com/office/powerpoint/2010/main" xmlns="" val="3638790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medium lympho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2199"/>
          <a:stretch>
            <a:fillRect/>
          </a:stretch>
        </p:blipFill>
        <p:spPr>
          <a:xfrm>
            <a:off x="0" y="1700213"/>
            <a:ext cx="4427538" cy="5157787"/>
          </a:xfrm>
        </p:spPr>
      </p:pic>
      <p:sp>
        <p:nvSpPr>
          <p:cNvPr id="18435" name="Text Box 3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0"/>
            <a:ext cx="6913563" cy="1692275"/>
          </a:xfrm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4000" b="1" smtClean="0"/>
              <a:t>Blood film (lymphocyte)</a:t>
            </a:r>
          </a:p>
        </p:txBody>
      </p:sp>
      <p:pic>
        <p:nvPicPr>
          <p:cNvPr id="18436" name="Picture 8"/>
          <p:cNvPicPr>
            <a:picLocks noChangeAspect="1" noChangeArrowheads="1"/>
          </p:cNvPicPr>
          <p:nvPr/>
        </p:nvPicPr>
        <p:blipFill>
          <a:blip r:embed="rId3">
            <a:lum bright="18000" contrast="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628775"/>
            <a:ext cx="4643437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6443663" y="1196975"/>
            <a:ext cx="73025" cy="16557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H="1">
            <a:off x="2555875" y="1268413"/>
            <a:ext cx="2232025" cy="316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1149112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0" y="1196975"/>
          <a:ext cx="9144000" cy="5661025"/>
        </p:xfrm>
        <a:graphic>
          <a:graphicData uri="http://schemas.openxmlformats.org/presentationml/2006/ole">
            <p:oleObj spid="_x0000_s1026" name="انزلاق" r:id="rId3" imgW="4572000" imgH="3429000" progId="PowerPoint.Slide.8">
              <p:embed/>
            </p:oleObj>
          </a:graphicData>
        </a:graphic>
      </p:graphicFrame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763713" y="188913"/>
            <a:ext cx="6048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/>
              <a:t>Blood film (platelets</a:t>
            </a:r>
            <a:r>
              <a:rPr lang="en-US" sz="3600"/>
              <a:t>)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4211638" y="1052513"/>
            <a:ext cx="792162" cy="19446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5940425" y="908050"/>
            <a:ext cx="360363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85638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bma10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4787900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il_fi" descr="http://www.aamdsglossary.co.uk/i/c/1_normal_bone_marro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412875"/>
            <a:ext cx="4356100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378075" y="476250"/>
            <a:ext cx="4473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4000" b="1"/>
              <a:t>Red bone marrow</a:t>
            </a: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H="1">
            <a:off x="5651500" y="4221163"/>
            <a:ext cx="433388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6732588" y="4797425"/>
            <a:ext cx="287337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6372225" y="3357563"/>
            <a:ext cx="1871663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megakaryocytes</a:t>
            </a:r>
          </a:p>
        </p:txBody>
      </p:sp>
    </p:spTree>
    <p:extLst>
      <p:ext uri="{BB962C8B-B14F-4D97-AF65-F5344CB8AC3E}">
        <p14:creationId xmlns:p14="http://schemas.microsoft.com/office/powerpoint/2010/main" xmlns="" val="85797998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نسق Office</vt:lpstr>
      <vt:lpstr>انزلاق</vt:lpstr>
      <vt:lpstr>Slide 1</vt:lpstr>
      <vt:lpstr>Blood film (lymphocyte)</vt:lpstr>
      <vt:lpstr>Slide 3</vt:lpstr>
      <vt:lpstr>Slide 4</vt:lpstr>
    </vt:vector>
  </TitlesOfParts>
  <Company>Ahmed-Under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Bombaa</dc:creator>
  <cp:lastModifiedBy>pc</cp:lastModifiedBy>
  <cp:revision>2</cp:revision>
  <dcterms:created xsi:type="dcterms:W3CDTF">2015-10-21T16:42:56Z</dcterms:created>
  <dcterms:modified xsi:type="dcterms:W3CDTF">2016-12-25T10:47:51Z</dcterms:modified>
</cp:coreProperties>
</file>